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4"/>
  </p:notesMasterIdLst>
  <p:sldIdLst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34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650D7-CDAF-41EF-809E-FF802AB405C8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434FC-F603-4B97-86B4-DBA28AE156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3017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434FC-F603-4B97-86B4-DBA28AE15647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768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80EE-B373-40C1-91D9-30A3FA874148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944-26D8-4FE8-8F84-896C7FAF15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5572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80EE-B373-40C1-91D9-30A3FA874148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944-26D8-4FE8-8F84-896C7FAF15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9980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80EE-B373-40C1-91D9-30A3FA874148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944-26D8-4FE8-8F84-896C7FAF15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7542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80EE-B373-40C1-91D9-30A3FA874148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944-26D8-4FE8-8F84-896C7FAF15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3077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80EE-B373-40C1-91D9-30A3FA874148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944-26D8-4FE8-8F84-896C7FAF15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2072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80EE-B373-40C1-91D9-30A3FA874148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944-26D8-4FE8-8F84-896C7FAF15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8037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80EE-B373-40C1-91D9-30A3FA874148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944-26D8-4FE8-8F84-896C7FAF15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1020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80EE-B373-40C1-91D9-30A3FA874148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944-26D8-4FE8-8F84-896C7FAF15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0755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80EE-B373-40C1-91D9-30A3FA874148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944-26D8-4FE8-8F84-896C7FAF15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7256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80EE-B373-40C1-91D9-30A3FA874148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944-26D8-4FE8-8F84-896C7FAF15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744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80EE-B373-40C1-91D9-30A3FA874148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6D944-26D8-4FE8-8F84-896C7FAF15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2942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080EE-B373-40C1-91D9-30A3FA874148}" type="datetimeFigureOut">
              <a:rPr lang="en-IN" smtClean="0"/>
              <a:t>03-08-2023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6D944-26D8-4FE8-8F84-896C7FAF15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065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563044"/>
              </p:ext>
            </p:extLst>
          </p:nvPr>
        </p:nvGraphicFramePr>
        <p:xfrm>
          <a:off x="-1" y="-4"/>
          <a:ext cx="9144000" cy="6900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7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4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6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6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03568">
                <a:tc>
                  <a:txBody>
                    <a:bodyPr/>
                    <a:lstStyle/>
                    <a:p>
                      <a:pPr algn="ctr"/>
                      <a:r>
                        <a:rPr lang="en-IN" sz="1800" dirty="0">
                          <a:latin typeface="+mn-lt"/>
                          <a:cs typeface="Arial" panose="020B0604020202020204" pitchFamily="34" charset="0"/>
                        </a:rPr>
                        <a:t>Sr. No.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>
                          <a:latin typeface="+mn-lt"/>
                          <a:cs typeface="Arial" panose="020B0604020202020204" pitchFamily="34" charset="0"/>
                        </a:rPr>
                        <a:t>Month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Generation + Last Month Balance quantity</a:t>
                      </a:r>
                      <a:r>
                        <a:rPr lang="en-US" sz="1800" baseline="0" dirty="0"/>
                        <a:t> of ash pond</a:t>
                      </a:r>
                      <a:endParaRPr lang="en-IN" sz="18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n-lt"/>
                          <a:cs typeface="Arial" panose="020B0604020202020204" pitchFamily="34" charset="0"/>
                        </a:rPr>
                        <a:t>Disposal</a:t>
                      </a:r>
                      <a:endParaRPr lang="en-IN" sz="1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>
                          <a:latin typeface="+mn-lt"/>
                          <a:cs typeface="Arial" panose="020B0604020202020204" pitchFamily="34" charset="0"/>
                        </a:rPr>
                        <a:t>Balance quantity </a:t>
                      </a:r>
                      <a:r>
                        <a:rPr lang="en-IN" sz="1800" dirty="0">
                          <a:latin typeface="+mn-lt"/>
                          <a:cs typeface="Arial" panose="020B0604020202020204" pitchFamily="34" charset="0"/>
                        </a:rPr>
                        <a:t>in Ash Pond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788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Aug’22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12283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788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Sep’22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9711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8820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788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Oct’22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788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Nov’22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788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Dec’22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788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+mn-lt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Jan’23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7394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7376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0788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Feb’23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0788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Mar’23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0788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Apr’23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0788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May’23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5961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919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078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  <a:endParaRPr lang="en-IN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Jun’23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6039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1044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078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Jul’23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6783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5641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1142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536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titus xmlns="http://schemas.titus.com/TitusProperties/">
  <TitusGUID xmlns="">121bd437-fc56-4fd3-a8b1-10533000bfb3</TitusGUID>
  <TitusMetadata xmlns="">eyJucyI6Imh0dHA6XC9cL3d3dy50aXR1cy5jb21cL25zXC9OYXlhcmEgRW5lcmd5IiwicHJvcHMiOlt7Im4iOiJDbGFzc2lmaWNhdGlvbiIsInZhbHMiOlt7InZhbHVlIjoiSW50ZXJuYWwifV19XX0=</TitusMetadata>
</titus>
</file>

<file path=customXml/itemProps1.xml><?xml version="1.0" encoding="utf-8"?>
<ds:datastoreItem xmlns:ds="http://schemas.openxmlformats.org/officeDocument/2006/customXml" ds:itemID="{9D33B22F-B21A-4873-8701-FFE23ADF7F2B}">
  <ds:schemaRefs>
    <ds:schemaRef ds:uri="http://schemas.titus.com/TitusProperties/"/>
    <ds:schemaRef ds:uri="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2025</TotalTime>
  <Words>82</Words>
  <Application>Microsoft Office PowerPoint</Application>
  <PresentationFormat>On-screen Show (4:3)</PresentationFormat>
  <Paragraphs>66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Borude, Ruchi - Nayara Energy</dc:creator>
  <cp:lastModifiedBy>Shah, Harshit - Nayara Energy</cp:lastModifiedBy>
  <cp:revision>63</cp:revision>
  <dcterms:created xsi:type="dcterms:W3CDTF">2020-06-29T05:34:03Z</dcterms:created>
  <dcterms:modified xsi:type="dcterms:W3CDTF">2023-08-03T10:14:31Z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121bd437-fc56-4fd3-a8b1-10533000bfb3</vt:lpwstr>
  </property>
  <property fmtid="{D5CDD505-2E9C-101B-9397-08002B2CF9AE}" pid="3" name="Classification">
    <vt:lpwstr>Internal</vt:lpwstr>
  </property>
</Properties>
</file>